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60" r:id="rId7"/>
    <p:sldId id="261" r:id="rId8"/>
    <p:sldId id="258" r:id="rId9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AC427D-3C56-41A3-BFF1-4247FAA1E948}" v="66" dt="2025-03-14T15:21:43.0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sveta Fejzic" userId="505197f5-d7d7-424f-a384-f873ac322f80" providerId="ADAL" clId="{DDAC427D-3C56-41A3-BFF1-4247FAA1E948}"/>
    <pc:docChg chg="undo custSel addSld modSld">
      <pc:chgData name="Nisveta Fejzic" userId="505197f5-d7d7-424f-a384-f873ac322f80" providerId="ADAL" clId="{DDAC427D-3C56-41A3-BFF1-4247FAA1E948}" dt="2025-03-14T15:25:21.006" v="99" actId="478"/>
      <pc:docMkLst>
        <pc:docMk/>
      </pc:docMkLst>
      <pc:sldChg chg="addSp delSp modSp mod modTransition modAnim">
        <pc:chgData name="Nisveta Fejzic" userId="505197f5-d7d7-424f-a384-f873ac322f80" providerId="ADAL" clId="{DDAC427D-3C56-41A3-BFF1-4247FAA1E948}" dt="2025-03-14T15:24:30.754" v="98" actId="1076"/>
        <pc:sldMkLst>
          <pc:docMk/>
          <pc:sldMk cId="1856504388" sldId="256"/>
        </pc:sldMkLst>
        <pc:spChg chg="mod">
          <ac:chgData name="Nisveta Fejzic" userId="505197f5-d7d7-424f-a384-f873ac322f80" providerId="ADAL" clId="{DDAC427D-3C56-41A3-BFF1-4247FAA1E948}" dt="2025-03-14T15:24:30.754" v="98" actId="1076"/>
          <ac:spMkLst>
            <pc:docMk/>
            <pc:sldMk cId="1856504388" sldId="256"/>
            <ac:spMk id="2" creationId="{3C2FCC29-5AE6-58B9-8A5D-AC0F9DC227D8}"/>
          </ac:spMkLst>
        </pc:spChg>
        <pc:spChg chg="mod">
          <ac:chgData name="Nisveta Fejzic" userId="505197f5-d7d7-424f-a384-f873ac322f80" providerId="ADAL" clId="{DDAC427D-3C56-41A3-BFF1-4247FAA1E948}" dt="2025-03-14T15:20:50.967" v="90" actId="1076"/>
          <ac:spMkLst>
            <pc:docMk/>
            <pc:sldMk cId="1856504388" sldId="256"/>
            <ac:spMk id="3" creationId="{18600B23-17D9-0FF3-A6E9-2F8A2929E3C7}"/>
          </ac:spMkLst>
        </pc:spChg>
        <pc:graphicFrameChg chg="del">
          <ac:chgData name="Nisveta Fejzic" userId="505197f5-d7d7-424f-a384-f873ac322f80" providerId="ADAL" clId="{DDAC427D-3C56-41A3-BFF1-4247FAA1E948}" dt="2025-03-14T15:17:49.107" v="21" actId="478"/>
          <ac:graphicFrameMkLst>
            <pc:docMk/>
            <pc:sldMk cId="1856504388" sldId="256"/>
            <ac:graphicFrameMk id="5" creationId="{C5FE2EED-E495-C958-42D7-87105D0E038F}"/>
          </ac:graphicFrameMkLst>
        </pc:graphicFrameChg>
        <pc:picChg chg="add mod">
          <ac:chgData name="Nisveta Fejzic" userId="505197f5-d7d7-424f-a384-f873ac322f80" providerId="ADAL" clId="{DDAC427D-3C56-41A3-BFF1-4247FAA1E948}" dt="2025-03-14T15:23:17.009" v="97" actId="1076"/>
          <ac:picMkLst>
            <pc:docMk/>
            <pc:sldMk cId="1856504388" sldId="256"/>
            <ac:picMk id="6" creationId="{490706CC-5AC7-0EB7-F79F-606B5525D65D}"/>
          </ac:picMkLst>
        </pc:picChg>
      </pc:sldChg>
      <pc:sldChg chg="delSp mod modTransition">
        <pc:chgData name="Nisveta Fejzic" userId="505197f5-d7d7-424f-a384-f873ac322f80" providerId="ADAL" clId="{DDAC427D-3C56-41A3-BFF1-4247FAA1E948}" dt="2025-03-14T15:25:21.006" v="99" actId="478"/>
        <pc:sldMkLst>
          <pc:docMk/>
          <pc:sldMk cId="2613269553" sldId="257"/>
        </pc:sldMkLst>
        <pc:spChg chg="del">
          <ac:chgData name="Nisveta Fejzic" userId="505197f5-d7d7-424f-a384-f873ac322f80" providerId="ADAL" clId="{DDAC427D-3C56-41A3-BFF1-4247FAA1E948}" dt="2025-03-14T15:25:21.006" v="99" actId="478"/>
          <ac:spMkLst>
            <pc:docMk/>
            <pc:sldMk cId="2613269553" sldId="257"/>
            <ac:spMk id="44" creationId="{290F5257-C5D7-F9F4-FF31-023738CD85BF}"/>
          </ac:spMkLst>
        </pc:spChg>
      </pc:sldChg>
      <pc:sldChg chg="addSp delSp modSp mod modTransition">
        <pc:chgData name="Nisveta Fejzic" userId="505197f5-d7d7-424f-a384-f873ac322f80" providerId="ADAL" clId="{DDAC427D-3C56-41A3-BFF1-4247FAA1E948}" dt="2025-03-14T15:19:34.886" v="41" actId="14100"/>
        <pc:sldMkLst>
          <pc:docMk/>
          <pc:sldMk cId="1011004036" sldId="258"/>
        </pc:sldMkLst>
        <pc:spChg chg="mod">
          <ac:chgData name="Nisveta Fejzic" userId="505197f5-d7d7-424f-a384-f873ac322f80" providerId="ADAL" clId="{DDAC427D-3C56-41A3-BFF1-4247FAA1E948}" dt="2025-03-14T15:18:58.033" v="39" actId="20577"/>
          <ac:spMkLst>
            <pc:docMk/>
            <pc:sldMk cId="1011004036" sldId="258"/>
            <ac:spMk id="6" creationId="{9B535B11-C643-0B2D-55FA-FB5362ABD5A0}"/>
          </ac:spMkLst>
        </pc:spChg>
        <pc:grpChg chg="add del">
          <ac:chgData name="Nisveta Fejzic" userId="505197f5-d7d7-424f-a384-f873ac322f80" providerId="ADAL" clId="{DDAC427D-3C56-41A3-BFF1-4247FAA1E948}" dt="2025-03-14T15:18:49.737" v="37" actId="26606"/>
          <ac:grpSpMkLst>
            <pc:docMk/>
            <pc:sldMk cId="1011004036" sldId="258"/>
            <ac:grpSpMk id="11" creationId="{7D2D829D-2830-5F07-E40B-C351944AB1E1}"/>
          </ac:grpSpMkLst>
        </pc:grpChg>
        <pc:graphicFrameChg chg="del">
          <ac:chgData name="Nisveta Fejzic" userId="505197f5-d7d7-424f-a384-f873ac322f80" providerId="ADAL" clId="{DDAC427D-3C56-41A3-BFF1-4247FAA1E948}" dt="2025-03-14T15:18:25.441" v="30" actId="478"/>
          <ac:graphicFrameMkLst>
            <pc:docMk/>
            <pc:sldMk cId="1011004036" sldId="258"/>
            <ac:graphicFrameMk id="2" creationId="{9692390E-BB5C-4A5B-8F4E-7CD79C17393B}"/>
          </ac:graphicFrameMkLst>
        </pc:graphicFrameChg>
        <pc:graphicFrameChg chg="mod ord modGraphic">
          <ac:chgData name="Nisveta Fejzic" userId="505197f5-d7d7-424f-a384-f873ac322f80" providerId="ADAL" clId="{DDAC427D-3C56-41A3-BFF1-4247FAA1E948}" dt="2025-03-14T15:18:49.737" v="37" actId="26606"/>
          <ac:graphicFrameMkLst>
            <pc:docMk/>
            <pc:sldMk cId="1011004036" sldId="258"/>
            <ac:graphicFrameMk id="5" creationId="{DD6CCCA4-E81E-5882-AAC5-854EB98D39BB}"/>
          </ac:graphicFrameMkLst>
        </pc:graphicFrameChg>
        <pc:picChg chg="add mod">
          <ac:chgData name="Nisveta Fejzic" userId="505197f5-d7d7-424f-a384-f873ac322f80" providerId="ADAL" clId="{DDAC427D-3C56-41A3-BFF1-4247FAA1E948}" dt="2025-03-14T15:19:34.886" v="41" actId="14100"/>
          <ac:picMkLst>
            <pc:docMk/>
            <pc:sldMk cId="1011004036" sldId="258"/>
            <ac:picMk id="4" creationId="{F46540F5-A3F5-0F0B-90F7-03E00C2C7E8C}"/>
          </ac:picMkLst>
        </pc:picChg>
      </pc:sldChg>
      <pc:sldChg chg="modTransition">
        <pc:chgData name="Nisveta Fejzic" userId="505197f5-d7d7-424f-a384-f873ac322f80" providerId="ADAL" clId="{DDAC427D-3C56-41A3-BFF1-4247FAA1E948}" dt="2025-03-14T15:16:08.637" v="16"/>
        <pc:sldMkLst>
          <pc:docMk/>
          <pc:sldMk cId="3083696666" sldId="260"/>
        </pc:sldMkLst>
      </pc:sldChg>
      <pc:sldChg chg="addSp modSp new mod modTransition">
        <pc:chgData name="Nisveta Fejzic" userId="505197f5-d7d7-424f-a384-f873ac322f80" providerId="ADAL" clId="{DDAC427D-3C56-41A3-BFF1-4247FAA1E948}" dt="2025-03-14T15:16:10.127" v="17"/>
        <pc:sldMkLst>
          <pc:docMk/>
          <pc:sldMk cId="1572376241" sldId="261"/>
        </pc:sldMkLst>
        <pc:graphicFrameChg chg="add mod">
          <ac:chgData name="Nisveta Fejzic" userId="505197f5-d7d7-424f-a384-f873ac322f80" providerId="ADAL" clId="{DDAC427D-3C56-41A3-BFF1-4247FAA1E948}" dt="2025-03-13T16:49:49.194" v="4" actId="1076"/>
          <ac:graphicFrameMkLst>
            <pc:docMk/>
            <pc:sldMk cId="1572376241" sldId="261"/>
            <ac:graphicFrameMk id="4" creationId="{B7B302C5-3ADC-B488-03E1-C474A0B42FB8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hyperlink" Target="https://seneca-cre.com/" TargetMode="External"/><Relationship Id="rId1" Type="http://schemas.openxmlformats.org/officeDocument/2006/relationships/hyperlink" Target="mailto:lchapman@seneca-cre.com" TargetMode="Externa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hyperlink" Target="mailto:lchapman@seneca-cre.com" TargetMode="External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hyperlink" Target="https://seneca-cre.com/" TargetMode="External"/><Relationship Id="rId4" Type="http://schemas.openxmlformats.org/officeDocument/2006/relationships/image" Target="../media/image8.svg"/><Relationship Id="rId9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C28484-2157-4B99-BCD6-15FFDA3B77C9}" type="doc">
      <dgm:prSet loTypeId="urn:microsoft.com/office/officeart/2018/2/layout/IconLabelList" loCatId="icon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6E45B1D5-A4EA-4925-80B6-D1B2FC1BFFE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Larry Chapman</a:t>
          </a:r>
          <a:endParaRPr lang="en-US" dirty="0"/>
        </a:p>
      </dgm:t>
    </dgm:pt>
    <dgm:pt modelId="{B542AA9F-9C88-4856-81DE-6E7B24698ED9}" type="parTrans" cxnId="{40741C3C-8560-4E97-8FEB-23785CFDCBA0}">
      <dgm:prSet/>
      <dgm:spPr/>
      <dgm:t>
        <a:bodyPr/>
        <a:lstStyle/>
        <a:p>
          <a:endParaRPr lang="en-US"/>
        </a:p>
      </dgm:t>
    </dgm:pt>
    <dgm:pt modelId="{A7412756-199A-4861-BC17-4326E3A46015}" type="sibTrans" cxnId="{40741C3C-8560-4E97-8FEB-23785CFDCBA0}">
      <dgm:prSet/>
      <dgm:spPr/>
      <dgm:t>
        <a:bodyPr/>
        <a:lstStyle/>
        <a:p>
          <a:endParaRPr lang="en-US"/>
        </a:p>
      </dgm:t>
    </dgm:pt>
    <dgm:pt modelId="{6B73E1BB-8A91-4C0D-9770-F5C2FC6A79A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314-952-7790</a:t>
          </a:r>
          <a:endParaRPr lang="en-US" dirty="0"/>
        </a:p>
      </dgm:t>
    </dgm:pt>
    <dgm:pt modelId="{C9CA2B52-6901-4AAE-B054-1B85913EED96}" type="parTrans" cxnId="{B24E0E66-EC1E-4AD0-89BD-BB7F179B110B}">
      <dgm:prSet/>
      <dgm:spPr/>
      <dgm:t>
        <a:bodyPr/>
        <a:lstStyle/>
        <a:p>
          <a:endParaRPr lang="en-US"/>
        </a:p>
      </dgm:t>
    </dgm:pt>
    <dgm:pt modelId="{BBF4B314-DA26-488E-83A5-E488A63E89E2}" type="sibTrans" cxnId="{B24E0E66-EC1E-4AD0-89BD-BB7F179B110B}">
      <dgm:prSet/>
      <dgm:spPr/>
      <dgm:t>
        <a:bodyPr/>
        <a:lstStyle/>
        <a:p>
          <a:endParaRPr lang="en-US"/>
        </a:p>
      </dgm:t>
    </dgm:pt>
    <dgm:pt modelId="{93AA2F90-D432-472B-B32B-DAE3F3E0455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hlinkClick xmlns:r="http://schemas.openxmlformats.org/officeDocument/2006/relationships" r:id="rId1"/>
            </a:rPr>
            <a:t>lchapman@seneca-cre.com</a:t>
          </a:r>
          <a:r>
            <a:rPr lang="en-US"/>
            <a:t>  </a:t>
          </a:r>
        </a:p>
      </dgm:t>
    </dgm:pt>
    <dgm:pt modelId="{F5524536-CD5C-4AFD-9B4F-8E7154998A84}" type="parTrans" cxnId="{C2688033-5F7D-4200-A310-FF030808B107}">
      <dgm:prSet/>
      <dgm:spPr/>
      <dgm:t>
        <a:bodyPr/>
        <a:lstStyle/>
        <a:p>
          <a:endParaRPr lang="en-US"/>
        </a:p>
      </dgm:t>
    </dgm:pt>
    <dgm:pt modelId="{B9C47A49-0C75-41FD-85DB-4A5D6256F57D}" type="sibTrans" cxnId="{C2688033-5F7D-4200-A310-FF030808B107}">
      <dgm:prSet/>
      <dgm:spPr/>
      <dgm:t>
        <a:bodyPr/>
        <a:lstStyle/>
        <a:p>
          <a:endParaRPr lang="en-US"/>
        </a:p>
      </dgm:t>
    </dgm:pt>
    <dgm:pt modelId="{DD102EAC-B9B4-4447-A4CF-6570074F8A1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hlinkClick xmlns:r="http://schemas.openxmlformats.org/officeDocument/2006/relationships" r:id="rId2"/>
            </a:rPr>
            <a:t>www.seneca-cre.com</a:t>
          </a:r>
          <a:r>
            <a:rPr lang="en-US"/>
            <a:t> </a:t>
          </a:r>
        </a:p>
      </dgm:t>
    </dgm:pt>
    <dgm:pt modelId="{9A7AFAE1-09C4-4639-A071-413402A9DB0C}" type="parTrans" cxnId="{AB60C557-F876-409C-A11B-D2D7AFCE5F1F}">
      <dgm:prSet/>
      <dgm:spPr/>
      <dgm:t>
        <a:bodyPr/>
        <a:lstStyle/>
        <a:p>
          <a:endParaRPr lang="en-US"/>
        </a:p>
      </dgm:t>
    </dgm:pt>
    <dgm:pt modelId="{75EA3C78-1418-4D54-968F-63D8995A70D4}" type="sibTrans" cxnId="{AB60C557-F876-409C-A11B-D2D7AFCE5F1F}">
      <dgm:prSet/>
      <dgm:spPr/>
      <dgm:t>
        <a:bodyPr/>
        <a:lstStyle/>
        <a:p>
          <a:endParaRPr lang="en-US"/>
        </a:p>
      </dgm:t>
    </dgm:pt>
    <dgm:pt modelId="{0B36F240-7390-4732-82B8-5FBE23C173DC}" type="pres">
      <dgm:prSet presAssocID="{DCC28484-2157-4B99-BCD6-15FFDA3B77C9}" presName="root" presStyleCnt="0">
        <dgm:presLayoutVars>
          <dgm:dir/>
          <dgm:resizeHandles val="exact"/>
        </dgm:presLayoutVars>
      </dgm:prSet>
      <dgm:spPr/>
    </dgm:pt>
    <dgm:pt modelId="{8BE31B72-A086-4395-9522-F391491323E5}" type="pres">
      <dgm:prSet presAssocID="{6E45B1D5-A4EA-4925-80B6-D1B2FC1BFFE6}" presName="compNode" presStyleCnt="0"/>
      <dgm:spPr/>
    </dgm:pt>
    <dgm:pt modelId="{566FDF46-A3C9-4523-BC81-555BBBB06CE3}" type="pres">
      <dgm:prSet presAssocID="{6E45B1D5-A4EA-4925-80B6-D1B2FC1BFFE6}" presName="iconRect" presStyleLbl="node1" presStyleIdx="0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A963F179-1070-48CD-A108-6A282AC44C94}" type="pres">
      <dgm:prSet presAssocID="{6E45B1D5-A4EA-4925-80B6-D1B2FC1BFFE6}" presName="spaceRect" presStyleCnt="0"/>
      <dgm:spPr/>
    </dgm:pt>
    <dgm:pt modelId="{A4420A7D-F557-42A4-BEAD-E3967A93A21A}" type="pres">
      <dgm:prSet presAssocID="{6E45B1D5-A4EA-4925-80B6-D1B2FC1BFFE6}" presName="textRect" presStyleLbl="revTx" presStyleIdx="0" presStyleCnt="4">
        <dgm:presLayoutVars>
          <dgm:chMax val="1"/>
          <dgm:chPref val="1"/>
        </dgm:presLayoutVars>
      </dgm:prSet>
      <dgm:spPr/>
    </dgm:pt>
    <dgm:pt modelId="{EB1F41DF-2EF6-49BA-94CF-E0B9171BE7C5}" type="pres">
      <dgm:prSet presAssocID="{A7412756-199A-4861-BC17-4326E3A46015}" presName="sibTrans" presStyleCnt="0"/>
      <dgm:spPr/>
    </dgm:pt>
    <dgm:pt modelId="{85B127FE-5602-4D16-AA1B-5830D0F962C8}" type="pres">
      <dgm:prSet presAssocID="{6B73E1BB-8A91-4C0D-9770-F5C2FC6A79A3}" presName="compNode" presStyleCnt="0"/>
      <dgm:spPr/>
    </dgm:pt>
    <dgm:pt modelId="{2AA10493-921C-4B11-B39D-38A93959872D}" type="pres">
      <dgm:prSet presAssocID="{6B73E1BB-8A91-4C0D-9770-F5C2FC6A79A3}" presName="iconRect" presStyleLbl="node1" presStyleIdx="1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lephone with solid fill"/>
        </a:ext>
      </dgm:extLst>
    </dgm:pt>
    <dgm:pt modelId="{798B5C6A-F7FD-46D6-9FB0-65BDCE9A5BD5}" type="pres">
      <dgm:prSet presAssocID="{6B73E1BB-8A91-4C0D-9770-F5C2FC6A79A3}" presName="spaceRect" presStyleCnt="0"/>
      <dgm:spPr/>
    </dgm:pt>
    <dgm:pt modelId="{5996EEFD-5AA8-4914-B548-0CAE79DC079A}" type="pres">
      <dgm:prSet presAssocID="{6B73E1BB-8A91-4C0D-9770-F5C2FC6A79A3}" presName="textRect" presStyleLbl="revTx" presStyleIdx="1" presStyleCnt="4">
        <dgm:presLayoutVars>
          <dgm:chMax val="1"/>
          <dgm:chPref val="1"/>
        </dgm:presLayoutVars>
      </dgm:prSet>
      <dgm:spPr/>
    </dgm:pt>
    <dgm:pt modelId="{80F0BAD1-1A03-4D78-892C-33CC32F9DC36}" type="pres">
      <dgm:prSet presAssocID="{BBF4B314-DA26-488E-83A5-E488A63E89E2}" presName="sibTrans" presStyleCnt="0"/>
      <dgm:spPr/>
    </dgm:pt>
    <dgm:pt modelId="{3774F37B-7A9C-4119-9678-1917A01DCA94}" type="pres">
      <dgm:prSet presAssocID="{93AA2F90-D432-472B-B32B-DAE3F3E0455C}" presName="compNode" presStyleCnt="0"/>
      <dgm:spPr/>
    </dgm:pt>
    <dgm:pt modelId="{7A03A22F-5FC1-4315-96A5-907DF785C62C}" type="pres">
      <dgm:prSet presAssocID="{93AA2F90-D432-472B-B32B-DAE3F3E0455C}" presName="iconRect" presStyleLbl="node1" presStyleIdx="2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70659749-9BE3-4147-A081-EF740A1B0908}" type="pres">
      <dgm:prSet presAssocID="{93AA2F90-D432-472B-B32B-DAE3F3E0455C}" presName="spaceRect" presStyleCnt="0"/>
      <dgm:spPr/>
    </dgm:pt>
    <dgm:pt modelId="{26D0DA9A-2691-4CE4-BEF1-83E424C59EBB}" type="pres">
      <dgm:prSet presAssocID="{93AA2F90-D432-472B-B32B-DAE3F3E0455C}" presName="textRect" presStyleLbl="revTx" presStyleIdx="2" presStyleCnt="4">
        <dgm:presLayoutVars>
          <dgm:chMax val="1"/>
          <dgm:chPref val="1"/>
        </dgm:presLayoutVars>
      </dgm:prSet>
      <dgm:spPr/>
    </dgm:pt>
    <dgm:pt modelId="{C32BF698-16B0-4341-99E2-9DC1EB8CEECC}" type="pres">
      <dgm:prSet presAssocID="{B9C47A49-0C75-41FD-85DB-4A5D6256F57D}" presName="sibTrans" presStyleCnt="0"/>
      <dgm:spPr/>
    </dgm:pt>
    <dgm:pt modelId="{B1404C4E-5C55-48CA-94E9-48FEADF88E36}" type="pres">
      <dgm:prSet presAssocID="{DD102EAC-B9B4-4447-A4CF-6570074F8A19}" presName="compNode" presStyleCnt="0"/>
      <dgm:spPr/>
    </dgm:pt>
    <dgm:pt modelId="{15168A2C-744A-4B80-994C-7FB9F4312856}" type="pres">
      <dgm:prSet presAssocID="{DD102EAC-B9B4-4447-A4CF-6570074F8A19}" presName="iconRect" presStyleLbl="node1" presStyleIdx="3" presStyleCnt="4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DA5A7AD8-1677-4F0C-AE2E-0C76DD0FBB23}" type="pres">
      <dgm:prSet presAssocID="{DD102EAC-B9B4-4447-A4CF-6570074F8A19}" presName="spaceRect" presStyleCnt="0"/>
      <dgm:spPr/>
    </dgm:pt>
    <dgm:pt modelId="{E875DFDF-8FFB-4E94-94D2-B777098B74A0}" type="pres">
      <dgm:prSet presAssocID="{DD102EAC-B9B4-4447-A4CF-6570074F8A19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5AD63C01-572B-4D80-93B5-98D0D575A112}" type="presOf" srcId="{DCC28484-2157-4B99-BCD6-15FFDA3B77C9}" destId="{0B36F240-7390-4732-82B8-5FBE23C173DC}" srcOrd="0" destOrd="0" presId="urn:microsoft.com/office/officeart/2018/2/layout/IconLabelList"/>
    <dgm:cxn modelId="{8825AD1F-4478-482C-B6C4-1EA6730D093E}" type="presOf" srcId="{6B73E1BB-8A91-4C0D-9770-F5C2FC6A79A3}" destId="{5996EEFD-5AA8-4914-B548-0CAE79DC079A}" srcOrd="0" destOrd="0" presId="urn:microsoft.com/office/officeart/2018/2/layout/IconLabelList"/>
    <dgm:cxn modelId="{C2688033-5F7D-4200-A310-FF030808B107}" srcId="{DCC28484-2157-4B99-BCD6-15FFDA3B77C9}" destId="{93AA2F90-D432-472B-B32B-DAE3F3E0455C}" srcOrd="2" destOrd="0" parTransId="{F5524536-CD5C-4AFD-9B4F-8E7154998A84}" sibTransId="{B9C47A49-0C75-41FD-85DB-4A5D6256F57D}"/>
    <dgm:cxn modelId="{40741C3C-8560-4E97-8FEB-23785CFDCBA0}" srcId="{DCC28484-2157-4B99-BCD6-15FFDA3B77C9}" destId="{6E45B1D5-A4EA-4925-80B6-D1B2FC1BFFE6}" srcOrd="0" destOrd="0" parTransId="{B542AA9F-9C88-4856-81DE-6E7B24698ED9}" sibTransId="{A7412756-199A-4861-BC17-4326E3A46015}"/>
    <dgm:cxn modelId="{B24E0E66-EC1E-4AD0-89BD-BB7F179B110B}" srcId="{DCC28484-2157-4B99-BCD6-15FFDA3B77C9}" destId="{6B73E1BB-8A91-4C0D-9770-F5C2FC6A79A3}" srcOrd="1" destOrd="0" parTransId="{C9CA2B52-6901-4AAE-B054-1B85913EED96}" sibTransId="{BBF4B314-DA26-488E-83A5-E488A63E89E2}"/>
    <dgm:cxn modelId="{AB60C557-F876-409C-A11B-D2D7AFCE5F1F}" srcId="{DCC28484-2157-4B99-BCD6-15FFDA3B77C9}" destId="{DD102EAC-B9B4-4447-A4CF-6570074F8A19}" srcOrd="3" destOrd="0" parTransId="{9A7AFAE1-09C4-4639-A071-413402A9DB0C}" sibTransId="{75EA3C78-1418-4D54-968F-63D8995A70D4}"/>
    <dgm:cxn modelId="{F978767C-7D55-4B9C-A73C-65A5AAB0C7A2}" type="presOf" srcId="{DD102EAC-B9B4-4447-A4CF-6570074F8A19}" destId="{E875DFDF-8FFB-4E94-94D2-B777098B74A0}" srcOrd="0" destOrd="0" presId="urn:microsoft.com/office/officeart/2018/2/layout/IconLabelList"/>
    <dgm:cxn modelId="{4F206F8A-E3EA-4474-BC97-456A8B30AD5C}" type="presOf" srcId="{93AA2F90-D432-472B-B32B-DAE3F3E0455C}" destId="{26D0DA9A-2691-4CE4-BEF1-83E424C59EBB}" srcOrd="0" destOrd="0" presId="urn:microsoft.com/office/officeart/2018/2/layout/IconLabelList"/>
    <dgm:cxn modelId="{D252FCDD-C214-4131-9599-2F1A726AB480}" type="presOf" srcId="{6E45B1D5-A4EA-4925-80B6-D1B2FC1BFFE6}" destId="{A4420A7D-F557-42A4-BEAD-E3967A93A21A}" srcOrd="0" destOrd="0" presId="urn:microsoft.com/office/officeart/2018/2/layout/IconLabelList"/>
    <dgm:cxn modelId="{104E2D8F-33E5-487D-9156-B1A6F6D43B55}" type="presParOf" srcId="{0B36F240-7390-4732-82B8-5FBE23C173DC}" destId="{8BE31B72-A086-4395-9522-F391491323E5}" srcOrd="0" destOrd="0" presId="urn:microsoft.com/office/officeart/2018/2/layout/IconLabelList"/>
    <dgm:cxn modelId="{88D8D886-DD4B-4802-8D3D-AE9381A922B2}" type="presParOf" srcId="{8BE31B72-A086-4395-9522-F391491323E5}" destId="{566FDF46-A3C9-4523-BC81-555BBBB06CE3}" srcOrd="0" destOrd="0" presId="urn:microsoft.com/office/officeart/2018/2/layout/IconLabelList"/>
    <dgm:cxn modelId="{6516C94E-7EC3-4023-A35D-3F1C8AE34A3C}" type="presParOf" srcId="{8BE31B72-A086-4395-9522-F391491323E5}" destId="{A963F179-1070-48CD-A108-6A282AC44C94}" srcOrd="1" destOrd="0" presId="urn:microsoft.com/office/officeart/2018/2/layout/IconLabelList"/>
    <dgm:cxn modelId="{224EC815-8CC3-4BC2-B6C4-F83823F3E37E}" type="presParOf" srcId="{8BE31B72-A086-4395-9522-F391491323E5}" destId="{A4420A7D-F557-42A4-BEAD-E3967A93A21A}" srcOrd="2" destOrd="0" presId="urn:microsoft.com/office/officeart/2018/2/layout/IconLabelList"/>
    <dgm:cxn modelId="{02AEBC30-4EE0-4826-947D-5454C3885CDF}" type="presParOf" srcId="{0B36F240-7390-4732-82B8-5FBE23C173DC}" destId="{EB1F41DF-2EF6-49BA-94CF-E0B9171BE7C5}" srcOrd="1" destOrd="0" presId="urn:microsoft.com/office/officeart/2018/2/layout/IconLabelList"/>
    <dgm:cxn modelId="{EC974AD8-D7A6-42F7-9F8B-21415808B84B}" type="presParOf" srcId="{0B36F240-7390-4732-82B8-5FBE23C173DC}" destId="{85B127FE-5602-4D16-AA1B-5830D0F962C8}" srcOrd="2" destOrd="0" presId="urn:microsoft.com/office/officeart/2018/2/layout/IconLabelList"/>
    <dgm:cxn modelId="{6797265A-E7E0-42E8-87B0-46EB66CF3538}" type="presParOf" srcId="{85B127FE-5602-4D16-AA1B-5830D0F962C8}" destId="{2AA10493-921C-4B11-B39D-38A93959872D}" srcOrd="0" destOrd="0" presId="urn:microsoft.com/office/officeart/2018/2/layout/IconLabelList"/>
    <dgm:cxn modelId="{735D4138-FD22-4A1F-B041-1F7D2E09FEB3}" type="presParOf" srcId="{85B127FE-5602-4D16-AA1B-5830D0F962C8}" destId="{798B5C6A-F7FD-46D6-9FB0-65BDCE9A5BD5}" srcOrd="1" destOrd="0" presId="urn:microsoft.com/office/officeart/2018/2/layout/IconLabelList"/>
    <dgm:cxn modelId="{0A35F07E-B5ED-4433-A48B-4697F9E2670A}" type="presParOf" srcId="{85B127FE-5602-4D16-AA1B-5830D0F962C8}" destId="{5996EEFD-5AA8-4914-B548-0CAE79DC079A}" srcOrd="2" destOrd="0" presId="urn:microsoft.com/office/officeart/2018/2/layout/IconLabelList"/>
    <dgm:cxn modelId="{5A54D263-C4EF-4443-8D59-B3204D018DA6}" type="presParOf" srcId="{0B36F240-7390-4732-82B8-5FBE23C173DC}" destId="{80F0BAD1-1A03-4D78-892C-33CC32F9DC36}" srcOrd="3" destOrd="0" presId="urn:microsoft.com/office/officeart/2018/2/layout/IconLabelList"/>
    <dgm:cxn modelId="{57E4915F-FFF2-4EBA-811C-0497D5E3BC0C}" type="presParOf" srcId="{0B36F240-7390-4732-82B8-5FBE23C173DC}" destId="{3774F37B-7A9C-4119-9678-1917A01DCA94}" srcOrd="4" destOrd="0" presId="urn:microsoft.com/office/officeart/2018/2/layout/IconLabelList"/>
    <dgm:cxn modelId="{C5BF5873-897D-4CAE-BAEC-7650F28FB42A}" type="presParOf" srcId="{3774F37B-7A9C-4119-9678-1917A01DCA94}" destId="{7A03A22F-5FC1-4315-96A5-907DF785C62C}" srcOrd="0" destOrd="0" presId="urn:microsoft.com/office/officeart/2018/2/layout/IconLabelList"/>
    <dgm:cxn modelId="{6CABC798-D513-49DD-9265-F00BE7D95985}" type="presParOf" srcId="{3774F37B-7A9C-4119-9678-1917A01DCA94}" destId="{70659749-9BE3-4147-A081-EF740A1B0908}" srcOrd="1" destOrd="0" presId="urn:microsoft.com/office/officeart/2018/2/layout/IconLabelList"/>
    <dgm:cxn modelId="{71853316-4351-4B24-BF6E-4E14EA514535}" type="presParOf" srcId="{3774F37B-7A9C-4119-9678-1917A01DCA94}" destId="{26D0DA9A-2691-4CE4-BEF1-83E424C59EBB}" srcOrd="2" destOrd="0" presId="urn:microsoft.com/office/officeart/2018/2/layout/IconLabelList"/>
    <dgm:cxn modelId="{6B7E0461-9581-4740-8E65-44E6EDF490B2}" type="presParOf" srcId="{0B36F240-7390-4732-82B8-5FBE23C173DC}" destId="{C32BF698-16B0-4341-99E2-9DC1EB8CEECC}" srcOrd="5" destOrd="0" presId="urn:microsoft.com/office/officeart/2018/2/layout/IconLabelList"/>
    <dgm:cxn modelId="{FC131B68-6993-4D9C-960F-7244526F5BD3}" type="presParOf" srcId="{0B36F240-7390-4732-82B8-5FBE23C173DC}" destId="{B1404C4E-5C55-48CA-94E9-48FEADF88E36}" srcOrd="6" destOrd="0" presId="urn:microsoft.com/office/officeart/2018/2/layout/IconLabelList"/>
    <dgm:cxn modelId="{E59605BD-3353-4A84-90F3-51F00C4226CF}" type="presParOf" srcId="{B1404C4E-5C55-48CA-94E9-48FEADF88E36}" destId="{15168A2C-744A-4B80-994C-7FB9F4312856}" srcOrd="0" destOrd="0" presId="urn:microsoft.com/office/officeart/2018/2/layout/IconLabelList"/>
    <dgm:cxn modelId="{82D475CF-5BAF-44C8-B20B-759CC413E118}" type="presParOf" srcId="{B1404C4E-5C55-48CA-94E9-48FEADF88E36}" destId="{DA5A7AD8-1677-4F0C-AE2E-0C76DD0FBB23}" srcOrd="1" destOrd="0" presId="urn:microsoft.com/office/officeart/2018/2/layout/IconLabelList"/>
    <dgm:cxn modelId="{6F23E305-4739-451D-97A8-BCC0FBA00DF3}" type="presParOf" srcId="{B1404C4E-5C55-48CA-94E9-48FEADF88E36}" destId="{E875DFDF-8FFB-4E94-94D2-B777098B74A0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6FDF46-A3C9-4523-BC81-555BBBB06CE3}">
      <dsp:nvSpPr>
        <dsp:cNvPr id="0" name=""/>
        <dsp:cNvSpPr/>
      </dsp:nvSpPr>
      <dsp:spPr>
        <a:xfrm>
          <a:off x="1138979" y="1116301"/>
          <a:ext cx="932563" cy="9325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420A7D-F557-42A4-BEAD-E3967A93A21A}">
      <dsp:nvSpPr>
        <dsp:cNvPr id="0" name=""/>
        <dsp:cNvSpPr/>
      </dsp:nvSpPr>
      <dsp:spPr>
        <a:xfrm>
          <a:off x="569079" y="2340595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Larry Chapman</a:t>
          </a:r>
          <a:endParaRPr lang="en-US" sz="2000" kern="1200" dirty="0"/>
        </a:p>
      </dsp:txBody>
      <dsp:txXfrm>
        <a:off x="569079" y="2340595"/>
        <a:ext cx="2072362" cy="720000"/>
      </dsp:txXfrm>
    </dsp:sp>
    <dsp:sp modelId="{2AA10493-921C-4B11-B39D-38A93959872D}">
      <dsp:nvSpPr>
        <dsp:cNvPr id="0" name=""/>
        <dsp:cNvSpPr/>
      </dsp:nvSpPr>
      <dsp:spPr>
        <a:xfrm>
          <a:off x="3574005" y="1116301"/>
          <a:ext cx="932563" cy="9325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96EEFD-5AA8-4914-B548-0CAE79DC079A}">
      <dsp:nvSpPr>
        <dsp:cNvPr id="0" name=""/>
        <dsp:cNvSpPr/>
      </dsp:nvSpPr>
      <dsp:spPr>
        <a:xfrm>
          <a:off x="3004105" y="2340595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314-952-7790</a:t>
          </a:r>
          <a:endParaRPr lang="en-US" sz="2000" kern="1200" dirty="0"/>
        </a:p>
      </dsp:txBody>
      <dsp:txXfrm>
        <a:off x="3004105" y="2340595"/>
        <a:ext cx="2072362" cy="720000"/>
      </dsp:txXfrm>
    </dsp:sp>
    <dsp:sp modelId="{7A03A22F-5FC1-4315-96A5-907DF785C62C}">
      <dsp:nvSpPr>
        <dsp:cNvPr id="0" name=""/>
        <dsp:cNvSpPr/>
      </dsp:nvSpPr>
      <dsp:spPr>
        <a:xfrm>
          <a:off x="6009031" y="1116301"/>
          <a:ext cx="932563" cy="93256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D0DA9A-2691-4CE4-BEF1-83E424C59EBB}">
      <dsp:nvSpPr>
        <dsp:cNvPr id="0" name=""/>
        <dsp:cNvSpPr/>
      </dsp:nvSpPr>
      <dsp:spPr>
        <a:xfrm>
          <a:off x="5439131" y="2340595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hlinkClick xmlns:r="http://schemas.openxmlformats.org/officeDocument/2006/relationships" r:id="rId7"/>
            </a:rPr>
            <a:t>lchapman@seneca-cre.com</a:t>
          </a:r>
          <a:r>
            <a:rPr lang="en-US" sz="2000" kern="1200"/>
            <a:t>  </a:t>
          </a:r>
        </a:p>
      </dsp:txBody>
      <dsp:txXfrm>
        <a:off x="5439131" y="2340595"/>
        <a:ext cx="2072362" cy="720000"/>
      </dsp:txXfrm>
    </dsp:sp>
    <dsp:sp modelId="{15168A2C-744A-4B80-994C-7FB9F4312856}">
      <dsp:nvSpPr>
        <dsp:cNvPr id="0" name=""/>
        <dsp:cNvSpPr/>
      </dsp:nvSpPr>
      <dsp:spPr>
        <a:xfrm>
          <a:off x="8444057" y="1116301"/>
          <a:ext cx="932563" cy="932563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75DFDF-8FFB-4E94-94D2-B777098B74A0}">
      <dsp:nvSpPr>
        <dsp:cNvPr id="0" name=""/>
        <dsp:cNvSpPr/>
      </dsp:nvSpPr>
      <dsp:spPr>
        <a:xfrm>
          <a:off x="7874157" y="2340595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hlinkClick xmlns:r="http://schemas.openxmlformats.org/officeDocument/2006/relationships" r:id="rId10"/>
            </a:rPr>
            <a:t>www.seneca-cre.com</a:t>
          </a:r>
          <a:r>
            <a:rPr lang="en-US" sz="2000" kern="1200"/>
            <a:t> </a:t>
          </a:r>
        </a:p>
      </dsp:txBody>
      <dsp:txXfrm>
        <a:off x="7874157" y="2340595"/>
        <a:ext cx="2072362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90565-D2A1-4BDC-BC00-E2525B470A7C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A1944-7ADB-4B3D-A7ED-A31FD0747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72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90565-D2A1-4BDC-BC00-E2525B470A7C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A1944-7ADB-4B3D-A7ED-A31FD0747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71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90565-D2A1-4BDC-BC00-E2525B470A7C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A1944-7ADB-4B3D-A7ED-A31FD0747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90565-D2A1-4BDC-BC00-E2525B470A7C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A1944-7ADB-4B3D-A7ED-A31FD0747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524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90565-D2A1-4BDC-BC00-E2525B470A7C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A1944-7ADB-4B3D-A7ED-A31FD0747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766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90565-D2A1-4BDC-BC00-E2525B470A7C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A1944-7ADB-4B3D-A7ED-A31FD0747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28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90565-D2A1-4BDC-BC00-E2525B470A7C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A1944-7ADB-4B3D-A7ED-A31FD0747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19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90565-D2A1-4BDC-BC00-E2525B470A7C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A1944-7ADB-4B3D-A7ED-A31FD0747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6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90565-D2A1-4BDC-BC00-E2525B470A7C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A1944-7ADB-4B3D-A7ED-A31FD0747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79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90565-D2A1-4BDC-BC00-E2525B470A7C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A1944-7ADB-4B3D-A7ED-A31FD0747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71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90565-D2A1-4BDC-BC00-E2525B470A7C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A1944-7ADB-4B3D-A7ED-A31FD0747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06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90565-D2A1-4BDC-BC00-E2525B470A7C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A1944-7ADB-4B3D-A7ED-A31FD0747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32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2FCC29-5AE6-58B9-8A5D-AC0F9DC22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964115"/>
            <a:ext cx="9144000" cy="3274592"/>
          </a:xfrm>
        </p:spPr>
        <p:txBody>
          <a:bodyPr anchor="ctr">
            <a:normAutofit/>
          </a:bodyPr>
          <a:lstStyle/>
          <a:p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4700 N. Hanley Rd</a:t>
            </a:r>
            <a:b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Berkeley, MO 63134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600B23-17D9-0FF3-A6E9-2F8A2929E3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5741363"/>
            <a:ext cx="9144000" cy="651910"/>
          </a:xfrm>
        </p:spPr>
        <p:txBody>
          <a:bodyPr anchor="ctr"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March 17, 2025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lose up of a logo&#10;&#10;AI-generated content may be incorrect.">
            <a:extLst>
              <a:ext uri="{FF2B5EF4-FFF2-40B4-BE49-F238E27FC236}">
                <a16:creationId xmlns:a16="http://schemas.microsoft.com/office/drawing/2014/main" id="{490706CC-5AC7-0EB7-F79F-606B5525D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49" y="1133442"/>
            <a:ext cx="3072964" cy="91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504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9948C7E-7044-6E4E-0F56-D3E14BEEEA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253226"/>
              </p:ext>
            </p:extLst>
          </p:nvPr>
        </p:nvGraphicFramePr>
        <p:xfrm>
          <a:off x="515024" y="-297180"/>
          <a:ext cx="11057812" cy="7155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658513" imgH="7543568" progId="Acrobat.Document.DC">
                  <p:embed/>
                </p:oleObj>
              </mc:Choice>
              <mc:Fallback>
                <p:oleObj name="Acrobat Document" r:id="rId2" imgW="11658513" imgH="7543568" progId="Acrobat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D9948C7E-7044-6E4E-0F56-D3E14BEEEA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15024" y="-297180"/>
                        <a:ext cx="11057812" cy="7155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CD5F630F-B838-FABB-3D90-64AD31E2F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036" y="29726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highlight>
                  <a:srgbClr val="FF0000"/>
                </a:highlight>
                <a:latin typeface="Alegreya Sans" panose="00000500000000000000" pitchFamily="2" charset="0"/>
              </a:rPr>
              <a:t>CLOSED</a:t>
            </a:r>
          </a:p>
        </p:txBody>
      </p:sp>
    </p:spTree>
    <p:extLst>
      <p:ext uri="{BB962C8B-B14F-4D97-AF65-F5344CB8AC3E}">
        <p14:creationId xmlns:p14="http://schemas.microsoft.com/office/powerpoint/2010/main" val="2613269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erial view of a building and a parking lot&#10;&#10;AI-generated content may be incorrect.">
            <a:extLst>
              <a:ext uri="{FF2B5EF4-FFF2-40B4-BE49-F238E27FC236}">
                <a16:creationId xmlns:a16="http://schemas.microsoft.com/office/drawing/2014/main" id="{61F7031F-30D0-9FD4-280C-09ACC12BF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3" r="374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872878-FB85-BD0F-8F9E-DC91EC6EF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402" y="743447"/>
            <a:ext cx="344576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b="1" dirty="0">
                <a:solidFill>
                  <a:schemeClr val="bg1"/>
                </a:solidFill>
                <a:highlight>
                  <a:srgbClr val="000000"/>
                </a:highlight>
              </a:rPr>
              <a:t>Google Earth View </a:t>
            </a:r>
            <a:endParaRPr lang="en-US" sz="52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83696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12672-BA0F-A30D-8072-F236350C2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D4B09-84C5-95F7-00DD-5A522544C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7B302C5-3ADC-B488-03E1-C474A0B42F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5804436"/>
              </p:ext>
            </p:extLst>
          </p:nvPr>
        </p:nvGraphicFramePr>
        <p:xfrm>
          <a:off x="918459" y="185420"/>
          <a:ext cx="10355082" cy="6487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8227575" imgH="5155169" progId="Word.Document.12">
                  <p:embed/>
                </p:oleObj>
              </mc:Choice>
              <mc:Fallback>
                <p:oleObj name="Document" r:id="rId2" imgW="8227575" imgH="5155169" progId="Word.Documen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B7B302C5-3ADC-B488-03E1-C474A0B42F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18459" y="185420"/>
                        <a:ext cx="10355082" cy="6487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2376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B535B11-C643-0B2D-55FA-FB5362ABD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D6CCCA4-E81E-5882-AAC5-854EB98D39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4204749"/>
              </p:ext>
            </p:extLst>
          </p:nvPr>
        </p:nvGraphicFramePr>
        <p:xfrm>
          <a:off x="838200" y="2004446"/>
          <a:ext cx="10515600" cy="4176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A close up of a logo&#10;&#10;AI-generated content may be incorrect.">
            <a:extLst>
              <a:ext uri="{FF2B5EF4-FFF2-40B4-BE49-F238E27FC236}">
                <a16:creationId xmlns:a16="http://schemas.microsoft.com/office/drawing/2014/main" id="{F46540F5-A3F5-0F0B-90F7-03E00C2C7E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445578"/>
            <a:ext cx="2938272" cy="87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04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07CF39A0FE5043918C43DD7DEF8EDB" ma:contentTypeVersion="19" ma:contentTypeDescription="Create a new document." ma:contentTypeScope="" ma:versionID="bac06ddad8169c09c5dbfa2f19067237">
  <xsd:schema xmlns:xsd="http://www.w3.org/2001/XMLSchema" xmlns:xs="http://www.w3.org/2001/XMLSchema" xmlns:p="http://schemas.microsoft.com/office/2006/metadata/properties" xmlns:ns2="27e65e49-bb1c-4a8f-bce6-c3a95e2417f9" xmlns:ns3="41797f57-bf02-47b7-ad24-a4a61bd5cd80" targetNamespace="http://schemas.microsoft.com/office/2006/metadata/properties" ma:root="true" ma:fieldsID="16185da95fd82f2efabdcb9fe7e39fd1" ns2:_="" ns3:_="">
    <xsd:import namespace="27e65e49-bb1c-4a8f-bce6-c3a95e2417f9"/>
    <xsd:import namespace="41797f57-bf02-47b7-ad24-a4a61bd5cd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e65e49-bb1c-4a8f-bce6-c3a95e2417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7359696-560c-4f0b-9b3f-a79d1eb7cc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797f57-bf02-47b7-ad24-a4a61bd5cd8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7cbfa61-6eb5-4147-959e-b8debca86395}" ma:internalName="TaxCatchAll" ma:showField="CatchAllData" ma:web="41797f57-bf02-47b7-ad24-a4a61bd5cd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7e65e49-bb1c-4a8f-bce6-c3a95e2417f9">
      <Terms xmlns="http://schemas.microsoft.com/office/infopath/2007/PartnerControls"/>
    </lcf76f155ced4ddcb4097134ff3c332f>
    <TaxCatchAll xmlns="41797f57-bf02-47b7-ad24-a4a61bd5cd80" xsi:nil="true"/>
  </documentManagement>
</p:properties>
</file>

<file path=customXml/itemProps1.xml><?xml version="1.0" encoding="utf-8"?>
<ds:datastoreItem xmlns:ds="http://schemas.openxmlformats.org/officeDocument/2006/customXml" ds:itemID="{B7C66449-F74D-47FC-B31E-70FEB63159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e65e49-bb1c-4a8f-bce6-c3a95e2417f9"/>
    <ds:schemaRef ds:uri="41797f57-bf02-47b7-ad24-a4a61bd5cd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BF1F540-5AB9-4977-9A23-1F384805F48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CCCF6C4-2B2C-4BB5-AE12-323567C762AD}">
  <ds:schemaRefs>
    <ds:schemaRef ds:uri="http://purl.org/dc/dcmitype/"/>
    <ds:schemaRef ds:uri="41797f57-bf02-47b7-ad24-a4a61bd5cd80"/>
    <ds:schemaRef ds:uri="http://schemas.microsoft.com/office/2006/metadata/properties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27e65e49-bb1c-4a8f-bce6-c3a95e2417f9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35</TotalTime>
  <Words>32</Words>
  <Application>Microsoft Office PowerPoint</Application>
  <PresentationFormat>Widescreen</PresentationFormat>
  <Paragraphs>9</Paragraphs>
  <Slides>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Alegreya Sans</vt:lpstr>
      <vt:lpstr>Arial</vt:lpstr>
      <vt:lpstr>Calibri</vt:lpstr>
      <vt:lpstr>Calibri Light</vt:lpstr>
      <vt:lpstr>Office 2013 - 2022 Theme</vt:lpstr>
      <vt:lpstr>Acrobat Document</vt:lpstr>
      <vt:lpstr>Document</vt:lpstr>
      <vt:lpstr>4700 N. Hanley Rd Berkeley, MO 63134</vt:lpstr>
      <vt:lpstr>CLOSED</vt:lpstr>
      <vt:lpstr>Google Earth View </vt:lpstr>
      <vt:lpstr>PowerPoint Presentation</vt:lpstr>
      <vt:lpstr>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Nisveta Fejzic</dc:creator>
  <cp:lastModifiedBy>Nisveta Fejzic</cp:lastModifiedBy>
  <cp:revision>2</cp:revision>
  <cp:lastPrinted>2025-03-13T16:50:03Z</cp:lastPrinted>
  <dcterms:created xsi:type="dcterms:W3CDTF">2025-03-13T16:09:19Z</dcterms:created>
  <dcterms:modified xsi:type="dcterms:W3CDTF">2025-03-14T15:25:29Z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0x010100DB07CF39A0FE5043918C43DD7DEF8EDB</vt:lpwstr>
  </property>
  <property fmtid="{D5CDD505-2E9C-101B-9397-08002B2CF9AE}" pid="3" name="MediaServiceImageTags">
    <vt:lpwstr/>
  </property>
</Properties>
</file>