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2" r:id="rId4"/>
    <p:sldId id="260" r:id="rId5"/>
    <p:sldId id="261" r:id="rId6"/>
    <p:sldId id="258" r:id="rId7"/>
    <p:sldId id="259" r:id="rId8"/>
    <p:sldId id="257" r:id="rId9"/>
    <p:sldId id="263" r:id="rId10"/>
  </p:sldIdLst>
  <p:sldSz cx="12192000" cy="6858000"/>
  <p:notesSz cx="9236075" cy="1472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576" userDrawn="1">
          <p15:clr>
            <a:srgbClr val="A4A3A4"/>
          </p15:clr>
        </p15:guide>
        <p15:guide id="5" orient="horz" pos="3648" userDrawn="1">
          <p15:clr>
            <a:srgbClr val="A4A3A4"/>
          </p15:clr>
        </p15:guide>
        <p15:guide id="6" pos="5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3" d="100"/>
          <a:sy n="133" d="100"/>
        </p:scale>
        <p:origin x="309" y="79"/>
      </p:cViewPr>
      <p:guideLst>
        <p:guide orient="horz" pos="936"/>
        <p:guide pos="3840"/>
        <p:guide pos="576"/>
        <p:guide orient="horz" pos="3648"/>
        <p:guide pos="5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D859-17A1-9CCC-F061-C18F81E63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04124-16A6-6F47-F01B-CDE8A70AC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57D2-7EE2-9F34-743F-1C848B15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FCC0A-A6CC-7A97-B3D8-D300FC35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3868-9F7F-D5E1-6D8C-4E313A37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6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9B51-115E-C56B-FB02-2131BB88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516EC-EAB0-A6BB-52F5-DEBBCE8EC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8CC62-4F9E-97E7-B347-08BDC2FF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AD0DB-9F8D-2EDB-F092-FAF69E58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F6AFA-C3B2-8797-6B4A-AE80975B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34049-4918-B594-4E45-656D5567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7763A-3670-EDE8-D086-D502F17ED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5D8C3-834C-A38A-4A32-8CA250A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F49F7-3844-5B1E-CF65-757570D2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5A621-2852-EDEE-045D-3BA987C5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1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0CBF-9EC6-63DC-8046-86C79D2D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5C014-A2A4-FC92-D057-4385C310D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8777-178C-6D41-8096-92864CE5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FBB0C-8C9F-D62F-7A76-F987EE47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96307-24D3-80B8-4D05-E2E2856C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7A4D-0DB6-8E29-4625-8DE86DC9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6BC79-FA77-5DAE-65FB-2A7DF7B5B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4B73-65FB-B379-4F89-B9A648F0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C3109-0715-6130-E33D-C0D15561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4B3CA-BE85-1325-AF5C-DA99CC5E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6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41F8-E17B-5917-8DF6-7A9F381F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32B5E-37BD-4ACB-711D-8F4C3CE0C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01CBE-63AA-9B25-2EB5-2D5CF146C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BBA48-2022-57A6-DEAD-CDB16C83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6AB01-E232-41D9-3B83-74649E11C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DCE02-7001-90C5-29CD-582C9AE6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47FA-6F61-41F3-76A3-07BA2297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841BE-0F8B-DA85-D8FA-B941C7B4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5C244-9C0E-68B7-E7AC-80E121A81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5C2D6-C6A6-C1FD-B168-374A9FE36F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71B38-B60F-C33C-C261-361B342D1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86F5C-87FF-F655-82D4-196C2837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A342D1-48D9-981F-C7ED-81A382A2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89ADA-A515-7B77-10EA-F7B1268A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8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C92F9-C276-F257-A8F6-E16EF733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9B2EF-C478-B9E5-400F-D6A0A12A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4F421-EAE1-16F1-0577-B937CC70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70324-93AA-FBB7-F77D-7F9A73E2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6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ED190-759D-299E-D01A-BC16A839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D6B96-5327-6E71-6FDD-CEC3AE67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F0888-3DC4-E1D2-4A80-A7D8B73C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9006-971F-6D23-EB40-CA8F5D76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51CF0-8BF8-68D3-D1AC-9F9CA926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E8830-64C6-7F88-A245-0E0EE675E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D4A0A-4A3E-B5E5-6A44-2CB44A9D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4C757-4540-2717-644D-5DDC9BAD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91BE2-E53C-33DF-46E3-EA902D4F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7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B1F1-84B4-3A97-02FB-379A62C8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F3DEF-FC06-9C1E-5255-5644E1169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159A-D498-BAF2-D783-DCBB81D87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4A1B4-1645-0B37-2E82-77C389EF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24D28-1103-DF63-0BB7-4BA0E54F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49351-6CE0-A7BB-408B-CFCE34F7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7AE0A6-B985-D5A1-6881-1BAC2D7E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A6829-2DF7-1639-2576-12E02161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21CE0-2D8B-8A3B-12A1-CD49C96E3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2F3920-F745-465E-9C3C-66E9A6BD2755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F3C5-4D31-02D4-D9BC-474FDE15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0324-553A-B81C-BEB8-AF93CD90D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09103A-DD4D-4D2E-A0BC-05F2A64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on the road&#10;&#10;Description automatically generated">
            <a:extLst>
              <a:ext uri="{FF2B5EF4-FFF2-40B4-BE49-F238E27FC236}">
                <a16:creationId xmlns:a16="http://schemas.microsoft.com/office/drawing/2014/main" id="{E3550750-0ED6-A0AD-6BFF-A962B59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" y="0"/>
            <a:ext cx="1214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building&#10;&#10;Description automatically generated">
            <a:extLst>
              <a:ext uri="{FF2B5EF4-FFF2-40B4-BE49-F238E27FC236}">
                <a16:creationId xmlns:a16="http://schemas.microsoft.com/office/drawing/2014/main" id="{FAEE39DF-0E04-2A95-8B05-4E78BEE86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-140985" y="-70339"/>
            <a:ext cx="12473970" cy="699867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CFF0354-F582-A688-C4BB-192AC7B662D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770">
            <a:off x="717453" y="5734346"/>
            <a:ext cx="999965" cy="999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50316F-280E-781A-6C2A-B36D6E0DA5FA}"/>
              </a:ext>
            </a:extLst>
          </p:cNvPr>
          <p:cNvSpPr txBox="1"/>
          <p:nvPr/>
        </p:nvSpPr>
        <p:spPr>
          <a:xfrm flipH="1">
            <a:off x="1437584" y="6029802"/>
            <a:ext cx="20788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en-US" sz="17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endParaRPr lang="en-US" sz="17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8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25F95C79-258B-3F99-B8C8-30EBACA0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7798" b="22564"/>
          <a:stretch/>
        </p:blipFill>
        <p:spPr>
          <a:xfrm>
            <a:off x="-1" y="246182"/>
            <a:ext cx="11471757" cy="6037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EDC9A-8B25-8540-33AF-2267968A709B}"/>
              </a:ext>
            </a:extLst>
          </p:cNvPr>
          <p:cNvSpPr/>
          <p:nvPr/>
        </p:nvSpPr>
        <p:spPr>
          <a:xfrm>
            <a:off x="23450" y="386862"/>
            <a:ext cx="1875692" cy="109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CEBA91-3166-2230-6D3F-6CF062149AF1}"/>
              </a:ext>
            </a:extLst>
          </p:cNvPr>
          <p:cNvSpPr/>
          <p:nvPr/>
        </p:nvSpPr>
        <p:spPr>
          <a:xfrm>
            <a:off x="1148865" y="0"/>
            <a:ext cx="1287016" cy="119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B4E6A-265E-475A-5C30-480D99E9A05E}"/>
              </a:ext>
            </a:extLst>
          </p:cNvPr>
          <p:cNvSpPr txBox="1"/>
          <p:nvPr/>
        </p:nvSpPr>
        <p:spPr>
          <a:xfrm>
            <a:off x="814540" y="70115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50" dirty="0"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</a:p>
        </p:txBody>
      </p:sp>
      <p:pic>
        <p:nvPicPr>
          <p:cNvPr id="8" name="Picture 7" descr="A blueprint of a building&#10;&#10;Description automatically generated">
            <a:extLst>
              <a:ext uri="{FF2B5EF4-FFF2-40B4-BE49-F238E27FC236}">
                <a16:creationId xmlns:a16="http://schemas.microsoft.com/office/drawing/2014/main" id="{817CE7C8-B4E9-AB6D-0631-7D9F32B01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6" t="56612" r="5173" b="30001"/>
          <a:stretch/>
        </p:blipFill>
        <p:spPr>
          <a:xfrm>
            <a:off x="8991599" y="4443047"/>
            <a:ext cx="2937398" cy="18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FCE0072F-616A-D219-F96D-82376EAC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7692" b="21710"/>
          <a:stretch/>
        </p:blipFill>
        <p:spPr>
          <a:xfrm>
            <a:off x="0" y="257909"/>
            <a:ext cx="11443911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94D134-5B1E-18EA-9F18-85D8F47C09EF}"/>
              </a:ext>
            </a:extLst>
          </p:cNvPr>
          <p:cNvSpPr/>
          <p:nvPr/>
        </p:nvSpPr>
        <p:spPr>
          <a:xfrm>
            <a:off x="20626" y="398585"/>
            <a:ext cx="1875692" cy="109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4A6E59-0CCA-D511-2EA8-C60086D51183}"/>
              </a:ext>
            </a:extLst>
          </p:cNvPr>
          <p:cNvSpPr/>
          <p:nvPr/>
        </p:nvSpPr>
        <p:spPr>
          <a:xfrm>
            <a:off x="1101973" y="11723"/>
            <a:ext cx="1287016" cy="1195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print of a building&#10;&#10;Description automatically generated">
            <a:extLst>
              <a:ext uri="{FF2B5EF4-FFF2-40B4-BE49-F238E27FC236}">
                <a16:creationId xmlns:a16="http://schemas.microsoft.com/office/drawing/2014/main" id="{8C180848-0AB5-668A-1366-A6043713C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7" t="35223" r="22335" b="45284"/>
          <a:stretch/>
        </p:blipFill>
        <p:spPr>
          <a:xfrm>
            <a:off x="5076883" y="2649415"/>
            <a:ext cx="4336748" cy="1667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C0B43-F14B-F156-9631-00E0C26E9070}"/>
              </a:ext>
            </a:extLst>
          </p:cNvPr>
          <p:cNvSpPr txBox="1"/>
          <p:nvPr/>
        </p:nvSpPr>
        <p:spPr>
          <a:xfrm>
            <a:off x="814540" y="701152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50" dirty="0"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</a:p>
        </p:txBody>
      </p:sp>
      <p:pic>
        <p:nvPicPr>
          <p:cNvPr id="9" name="Picture 8" descr="A blueprint of a building&#10;&#10;Description automatically generated">
            <a:extLst>
              <a:ext uri="{FF2B5EF4-FFF2-40B4-BE49-F238E27FC236}">
                <a16:creationId xmlns:a16="http://schemas.microsoft.com/office/drawing/2014/main" id="{3824D55A-A015-38C3-0DBB-7A26D5D31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9" t="56974" r="3749" b="35423"/>
          <a:stretch/>
        </p:blipFill>
        <p:spPr>
          <a:xfrm>
            <a:off x="8944707" y="4563240"/>
            <a:ext cx="3247293" cy="10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kitchen&#10;&#10;Description automatically generated">
            <a:extLst>
              <a:ext uri="{FF2B5EF4-FFF2-40B4-BE49-F238E27FC236}">
                <a16:creationId xmlns:a16="http://schemas.microsoft.com/office/drawing/2014/main" id="{B3E286A8-5F83-10C5-0EE8-9E8444FFA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r="19999" b="23931"/>
          <a:stretch/>
        </p:blipFill>
        <p:spPr>
          <a:xfrm>
            <a:off x="2614246" y="-11724"/>
            <a:ext cx="7362092" cy="6539183"/>
          </a:xfrm>
          <a:prstGeom prst="rect">
            <a:avLst/>
          </a:prstGeom>
        </p:spPr>
      </p:pic>
      <p:pic>
        <p:nvPicPr>
          <p:cNvPr id="4" name="Picture 3" descr="A blueprint of a kitchen&#10;&#10;Description automatically generated">
            <a:extLst>
              <a:ext uri="{FF2B5EF4-FFF2-40B4-BE49-F238E27FC236}">
                <a16:creationId xmlns:a16="http://schemas.microsoft.com/office/drawing/2014/main" id="{886C36F4-F18D-CDCC-A6C8-AF22D1AD9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6" t="41668" r="31875" b="55554"/>
          <a:stretch/>
        </p:blipFill>
        <p:spPr>
          <a:xfrm>
            <a:off x="7807568" y="3334065"/>
            <a:ext cx="808893" cy="269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A07717-EF2D-0E5B-9E60-C79054244A6E}"/>
              </a:ext>
            </a:extLst>
          </p:cNvPr>
          <p:cNvSpPr/>
          <p:nvPr/>
        </p:nvSpPr>
        <p:spPr>
          <a:xfrm>
            <a:off x="8020050" y="3640748"/>
            <a:ext cx="561242" cy="301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81C9F98F-E51E-B7B2-AA44-E44FAD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4246" y="5791200"/>
            <a:ext cx="999965" cy="999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D5215-29F6-2E6C-C534-F7F1FE2F4166}"/>
              </a:ext>
            </a:extLst>
          </p:cNvPr>
          <p:cNvSpPr txBox="1"/>
          <p:nvPr/>
        </p:nvSpPr>
        <p:spPr>
          <a:xfrm>
            <a:off x="691662" y="5462954"/>
            <a:ext cx="1316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50" dirty="0">
                <a:latin typeface="Arial" panose="020B0604020202020204" pitchFamily="34" charset="0"/>
                <a:cs typeface="Arial" panose="020B0604020202020204" pitchFamily="34" charset="0"/>
              </a:rPr>
              <a:t>Option A</a:t>
            </a:r>
          </a:p>
        </p:txBody>
      </p:sp>
    </p:spTree>
    <p:extLst>
      <p:ext uri="{BB962C8B-B14F-4D97-AF65-F5344CB8AC3E}">
        <p14:creationId xmlns:p14="http://schemas.microsoft.com/office/powerpoint/2010/main" val="314530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A80E2-3816-34E3-1920-89247F52720F}"/>
              </a:ext>
            </a:extLst>
          </p:cNvPr>
          <p:cNvSpPr txBox="1"/>
          <p:nvPr/>
        </p:nvSpPr>
        <p:spPr>
          <a:xfrm>
            <a:off x="7271120" y="5326097"/>
            <a:ext cx="609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Metal Building Example</a:t>
            </a:r>
            <a:endParaRPr lang="en-US" sz="2400" b="1" dirty="0"/>
          </a:p>
        </p:txBody>
      </p:sp>
      <p:pic>
        <p:nvPicPr>
          <p:cNvPr id="8" name="Picture 7" descr="A blue building with white doors&#10;&#10;Description automatically generated">
            <a:extLst>
              <a:ext uri="{FF2B5EF4-FFF2-40B4-BE49-F238E27FC236}">
                <a16:creationId xmlns:a16="http://schemas.microsoft.com/office/drawing/2014/main" id="{4E403D6E-F507-F064-43E7-8DFB0A9C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58" y="755166"/>
            <a:ext cx="9202005" cy="457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0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 station with a fireman&#10;&#10;Description automatically generated with medium confidence">
            <a:extLst>
              <a:ext uri="{FF2B5EF4-FFF2-40B4-BE49-F238E27FC236}">
                <a16:creationId xmlns:a16="http://schemas.microsoft.com/office/drawing/2014/main" id="{58227864-E655-5AF1-B753-19D1225B2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" y="0"/>
            <a:ext cx="1214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E76D8391-051C-EB53-6FCA-702C2995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5" y="643828"/>
            <a:ext cx="5014753" cy="4505898"/>
          </a:xfrm>
          <a:prstGeom prst="rect">
            <a:avLst/>
          </a:prstGeom>
        </p:spPr>
      </p:pic>
      <p:pic>
        <p:nvPicPr>
          <p:cNvPr id="4" name="Picture 3" descr="A blueprint of a house&#10;&#10;Description automatically generated">
            <a:extLst>
              <a:ext uri="{FF2B5EF4-FFF2-40B4-BE49-F238E27FC236}">
                <a16:creationId xmlns:a16="http://schemas.microsoft.com/office/drawing/2014/main" id="{B9B109B5-26DD-B186-418D-58B067AB6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9840" r="9499" b="8102"/>
          <a:stretch/>
        </p:blipFill>
        <p:spPr>
          <a:xfrm>
            <a:off x="5618961" y="676879"/>
            <a:ext cx="5959766" cy="4043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3AC268-0CBB-D2A3-B202-570B189CC4C0}"/>
              </a:ext>
            </a:extLst>
          </p:cNvPr>
          <p:cNvSpPr/>
          <p:nvPr/>
        </p:nvSpPr>
        <p:spPr>
          <a:xfrm>
            <a:off x="10528451" y="595630"/>
            <a:ext cx="1410159" cy="892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BC6ED30-00E7-D472-B0B2-9FDBCE777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29373"/>
            <a:ext cx="999965" cy="999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8217-8FED-A9CA-13E0-183ECD454406}"/>
              </a:ext>
            </a:extLst>
          </p:cNvPr>
          <p:cNvSpPr txBox="1"/>
          <p:nvPr/>
        </p:nvSpPr>
        <p:spPr>
          <a:xfrm flipH="1">
            <a:off x="1634531" y="5050573"/>
            <a:ext cx="20788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en-US" sz="17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17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BB4CE364-9C5C-4F78-3CF5-7D29DBF64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7480">
            <a:off x="5815082" y="4738552"/>
            <a:ext cx="999965" cy="999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C3F5B-FFCE-0206-DBC0-46AA4302EDE9}"/>
              </a:ext>
            </a:extLst>
          </p:cNvPr>
          <p:cNvSpPr txBox="1"/>
          <p:nvPr/>
        </p:nvSpPr>
        <p:spPr>
          <a:xfrm flipH="1">
            <a:off x="6535213" y="5059752"/>
            <a:ext cx="20788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-150" dirty="0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en-US" sz="1700" spc="-15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pic>
        <p:nvPicPr>
          <p:cNvPr id="10" name="Picture 9" descr="A building with a flag on the top&#10;&#10;Description automatically generated with medium confidence">
            <a:extLst>
              <a:ext uri="{FF2B5EF4-FFF2-40B4-BE49-F238E27FC236}">
                <a16:creationId xmlns:a16="http://schemas.microsoft.com/office/drawing/2014/main" id="{19B1FC3B-3C29-257C-658A-5AC21A067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86931" r="10133" b="2734"/>
          <a:stretch/>
        </p:blipFill>
        <p:spPr>
          <a:xfrm>
            <a:off x="3243874" y="5607808"/>
            <a:ext cx="5739788" cy="10078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84A1B5-6EE0-E6EA-37EB-FEA1DB07B3E8}"/>
              </a:ext>
            </a:extLst>
          </p:cNvPr>
          <p:cNvSpPr/>
          <p:nvPr/>
        </p:nvSpPr>
        <p:spPr>
          <a:xfrm>
            <a:off x="7817700" y="5791200"/>
            <a:ext cx="350599" cy="6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flag on the front&#10;&#10;Description automatically generated">
            <a:extLst>
              <a:ext uri="{FF2B5EF4-FFF2-40B4-BE49-F238E27FC236}">
                <a16:creationId xmlns:a16="http://schemas.microsoft.com/office/drawing/2014/main" id="{CC2F8C61-1016-5687-B2FE-06A6585E5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/>
          <a:stretch/>
        </p:blipFill>
        <p:spPr>
          <a:xfrm>
            <a:off x="374574" y="1491408"/>
            <a:ext cx="6157766" cy="3730587"/>
          </a:xfrm>
          <a:prstGeom prst="rect">
            <a:avLst/>
          </a:prstGeom>
        </p:spPr>
      </p:pic>
      <p:pic>
        <p:nvPicPr>
          <p:cNvPr id="7" name="Picture 6" descr="A building with a flag on top&#10;&#10;Description automatically generated">
            <a:extLst>
              <a:ext uri="{FF2B5EF4-FFF2-40B4-BE49-F238E27FC236}">
                <a16:creationId xmlns:a16="http://schemas.microsoft.com/office/drawing/2014/main" id="{113E9119-E6DD-ED84-EBF0-73EEE8F8F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42" y="896266"/>
            <a:ext cx="5398591" cy="2633031"/>
          </a:xfrm>
          <a:prstGeom prst="rect">
            <a:avLst/>
          </a:prstGeom>
        </p:spPr>
      </p:pic>
      <p:pic>
        <p:nvPicPr>
          <p:cNvPr id="9" name="Picture 8" descr="A house plan and a garage&#10;&#10;Description automatically generated">
            <a:extLst>
              <a:ext uri="{FF2B5EF4-FFF2-40B4-BE49-F238E27FC236}">
                <a16:creationId xmlns:a16="http://schemas.microsoft.com/office/drawing/2014/main" id="{85DC04D8-ABF4-444E-3B5E-8BE95FBB88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61435" r="15373" b="21686"/>
          <a:stretch/>
        </p:blipFill>
        <p:spPr>
          <a:xfrm>
            <a:off x="6844374" y="3238958"/>
            <a:ext cx="4973052" cy="168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C6FB8-DA16-137B-1150-BCF32D05226A}"/>
              </a:ext>
            </a:extLst>
          </p:cNvPr>
          <p:cNvSpPr txBox="1"/>
          <p:nvPr/>
        </p:nvSpPr>
        <p:spPr>
          <a:xfrm flipH="1">
            <a:off x="6684115" y="2776456"/>
            <a:ext cx="20788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lang="en-US" sz="17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en-US" sz="17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86A4D-DF34-1C84-C262-060331773113}"/>
              </a:ext>
            </a:extLst>
          </p:cNvPr>
          <p:cNvSpPr txBox="1"/>
          <p:nvPr/>
        </p:nvSpPr>
        <p:spPr>
          <a:xfrm flipH="1">
            <a:off x="6704311" y="4922914"/>
            <a:ext cx="20788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pc="-150" dirty="0" err="1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en-US" sz="1700" spc="-150" dirty="0" err="1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sz="17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uilding with a flag on the top&#10;&#10;Description automatically generated with medium confidence">
            <a:extLst>
              <a:ext uri="{FF2B5EF4-FFF2-40B4-BE49-F238E27FC236}">
                <a16:creationId xmlns:a16="http://schemas.microsoft.com/office/drawing/2014/main" id="{2B94398B-536B-57B5-5FB0-280FA63B9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86931" r="10133" b="2734"/>
          <a:stretch/>
        </p:blipFill>
        <p:spPr>
          <a:xfrm>
            <a:off x="3272010" y="5607808"/>
            <a:ext cx="5739788" cy="10078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5B5847-0423-32DC-7788-4521D2744999}"/>
              </a:ext>
            </a:extLst>
          </p:cNvPr>
          <p:cNvSpPr/>
          <p:nvPr/>
        </p:nvSpPr>
        <p:spPr>
          <a:xfrm>
            <a:off x="7845836" y="5791200"/>
            <a:ext cx="350599" cy="6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31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14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Rosener</dc:creator>
  <cp:lastModifiedBy>Pete Rosener</cp:lastModifiedBy>
  <cp:revision>4</cp:revision>
  <cp:lastPrinted>2024-03-15T10:59:18Z</cp:lastPrinted>
  <dcterms:created xsi:type="dcterms:W3CDTF">2024-03-14T12:42:14Z</dcterms:created>
  <dcterms:modified xsi:type="dcterms:W3CDTF">2024-03-15T20:01:17Z</dcterms:modified>
</cp:coreProperties>
</file>